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84" r:id="rId4"/>
    <p:sldId id="285" r:id="rId5"/>
    <p:sldId id="257" r:id="rId6"/>
    <p:sldId id="267" r:id="rId7"/>
    <p:sldId id="268" r:id="rId8"/>
    <p:sldId id="258" r:id="rId9"/>
    <p:sldId id="259" r:id="rId10"/>
    <p:sldId id="279" r:id="rId11"/>
    <p:sldId id="262" r:id="rId12"/>
    <p:sldId id="280" r:id="rId13"/>
    <p:sldId id="281" r:id="rId14"/>
    <p:sldId id="282" r:id="rId15"/>
    <p:sldId id="28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18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58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2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9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9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2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41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9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1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8EF6A-7C61-4852-B266-8B70503D4C5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3DF11-589A-4C97-82A0-71C2D342D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5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po.ac.k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07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DataSW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kopo36 </a:t>
            </a:r>
            <a:r>
              <a:rPr lang="ko-KR" altLang="en-US" dirty="0" smtClean="0"/>
              <a:t>허정원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45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12801"/>
            <a:ext cx="8709454" cy="785340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ifconfig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enp0s3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  enp0s3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이라는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이름의 네트워크 인터페이스의 현재 상태를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표시한다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ifconfig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311"/>
          <a:stretch/>
        </p:blipFill>
        <p:spPr>
          <a:xfrm>
            <a:off x="1379290" y="1898822"/>
            <a:ext cx="7849695" cy="22248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3946" y="1836808"/>
            <a:ext cx="1696995" cy="288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98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ifconfig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84651" y="812800"/>
            <a:ext cx="8178800" cy="276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ifconfig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enp0s3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192.168.1.10 netmask 255.255.255.0 up</a:t>
            </a:r>
            <a:endParaRPr lang="ko-KR" altLang="en-US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80" y="1219200"/>
            <a:ext cx="6937720" cy="56125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46400" y="3416300"/>
            <a:ext cx="5270500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66551" y="3942917"/>
            <a:ext cx="3611949" cy="18423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1876" y="812800"/>
            <a:ext cx="3568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enp0s3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이라는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이름의 네트워크 인터페이스를 활성화하고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해당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인터페이스에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192.168.1.10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을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할당하며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네트워크 마스크를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255.255.255.0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으로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설정하는 명령어</a:t>
            </a:r>
          </a:p>
        </p:txBody>
      </p:sp>
    </p:spTree>
    <p:extLst>
      <p:ext uri="{BB962C8B-B14F-4D97-AF65-F5344CB8AC3E}">
        <p14:creationId xmlns:p14="http://schemas.microsoft.com/office/powerpoint/2010/main" val="11800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12801"/>
            <a:ext cx="10515600" cy="850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ping 168.126.63.1</a:t>
            </a:r>
          </a:p>
          <a:p>
            <a:pPr marL="0" indent="0">
              <a:buNone/>
            </a:pPr>
            <a:r>
              <a:rPr lang="en-US" altLang="ko-KR" sz="2000" spc="-13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  </a:t>
            </a:r>
            <a:r>
              <a:rPr lang="en-US" altLang="ko-KR" sz="2000" spc="-13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ctrl+c</a:t>
            </a:r>
            <a:r>
              <a:rPr lang="ko-KR" altLang="en-US" sz="2000" spc="-13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중단할 </a:t>
            </a:r>
            <a:r>
              <a:rPr lang="ko-KR" altLang="en-US" sz="2000" spc="-4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때 </a:t>
            </a:r>
            <a:r>
              <a:rPr lang="ko-KR" altLang="en-US" sz="2000" spc="-9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까지 </a:t>
            </a:r>
            <a:r>
              <a:rPr lang="ko-KR" altLang="en-US" sz="2000" spc="-11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2000" spc="-9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연결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테스트</a:t>
            </a:r>
            <a:r>
              <a:rPr lang="ko-KR" altLang="en-US" sz="2000" spc="-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를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계속함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ping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21" y="1663701"/>
            <a:ext cx="6858957" cy="2400635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838200" y="4241801"/>
            <a:ext cx="10515600" cy="87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nslookup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hlinkClick r:id="rId3"/>
              </a:rPr>
              <a:t>www.kopo.ac.kr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None/>
            </a:pPr>
            <a:r>
              <a:rPr lang="en-US" altLang="ko-KR" sz="2000" spc="-12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  IP</a:t>
            </a:r>
            <a:r>
              <a:rPr lang="ko-KR" altLang="en-US" sz="2000" spc="-12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주소를 </a:t>
            </a:r>
            <a:r>
              <a:rPr lang="ko-KR" altLang="en-US" sz="2000" spc="-11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알아보기 </a:t>
            </a:r>
            <a:r>
              <a:rPr lang="ko-KR" altLang="en-US" sz="2000" spc="-10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위하여 </a:t>
            </a:r>
            <a:r>
              <a:rPr lang="ko-KR" altLang="en-US" sz="2000" spc="-16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54" y="4404854"/>
            <a:ext cx="4591691" cy="17814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56238" y="1663700"/>
            <a:ext cx="1977081" cy="288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09817" y="3133195"/>
            <a:ext cx="387178" cy="25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72649" y="4461389"/>
            <a:ext cx="2561967" cy="267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04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ping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812801"/>
            <a:ext cx="10515600" cy="88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ping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8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168.126.63.1</a:t>
            </a:r>
          </a:p>
          <a:p>
            <a:pPr marL="0" indent="0">
              <a:buNone/>
            </a:pPr>
            <a:r>
              <a:rPr lang="en-US" altLang="ko-KR" sz="2000" spc="-16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  ping </a:t>
            </a:r>
            <a:r>
              <a:rPr lang="ko-KR" altLang="en-US" sz="2000" spc="-11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lang="en-US" altLang="ko-KR" sz="2000" spc="-11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8</a:t>
            </a:r>
            <a:r>
              <a:rPr lang="ko-KR" altLang="en-US" sz="2000" spc="-11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회</a:t>
            </a:r>
            <a:r>
              <a:rPr lang="ko-KR" altLang="en-US" sz="2000" spc="-2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47" y="1701801"/>
            <a:ext cx="6839905" cy="33818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2140" y="1701801"/>
            <a:ext cx="2397211" cy="25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6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12801"/>
            <a:ext cx="10515600" cy="1003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ping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–l 3 168.126.63.1</a:t>
            </a:r>
          </a:p>
          <a:p>
            <a:pPr marL="0" indent="0">
              <a:buNone/>
            </a:pPr>
            <a:r>
              <a:rPr lang="en-US" altLang="ko-KR" sz="2000" spc="-16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  PING</a:t>
            </a:r>
            <a:r>
              <a:rPr lang="ko-KR" altLang="en-US" sz="2000" spc="-16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테스트를 </a:t>
            </a:r>
            <a:r>
              <a:rPr lang="ko-KR" altLang="en-US" sz="2000" spc="-9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위한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테스트 </a:t>
            </a:r>
            <a:r>
              <a:rPr lang="ko-KR" altLang="en-US" sz="2000" spc="-105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패킷의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크기를 </a:t>
            </a:r>
            <a:r>
              <a:rPr lang="ko-KR" altLang="en-US" sz="2000" spc="-9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지정하여 </a:t>
            </a:r>
            <a:r>
              <a:rPr lang="ko-KR" altLang="en-US" sz="2000" spc="-9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실행 </a:t>
            </a:r>
            <a:r>
              <a:rPr lang="en-US" altLang="ko-KR" sz="2000" spc="-1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(64K</a:t>
            </a:r>
            <a:r>
              <a:rPr lang="ko-KR" altLang="en-US" sz="2000" spc="-1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까지</a:t>
            </a:r>
            <a:r>
              <a:rPr lang="ko-KR" altLang="en-US" sz="2000" spc="4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1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가능</a:t>
            </a:r>
            <a:r>
              <a:rPr lang="en-US" altLang="ko-KR" sz="2000" spc="-11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)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ping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63" y="1816101"/>
            <a:ext cx="6792273" cy="43154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97427" y="2339546"/>
            <a:ext cx="2496065" cy="230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12800"/>
            <a:ext cx="10515600" cy="5364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⑤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⑥ traceroute -m [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숫자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] [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목적지 도메인 이름 또는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]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hlinkClick r:id="rId2"/>
              </a:rPr>
              <a:t>www.naver.com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지정한 </a:t>
            </a:r>
            <a:r>
              <a:rPr lang="ko-KR" altLang="en-US" sz="2000" spc="-10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숫자만큼 </a:t>
            </a:r>
            <a:r>
              <a:rPr lang="ko-KR" altLang="en-US" sz="2000" spc="-103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라우팅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경로와 </a:t>
            </a:r>
            <a:r>
              <a:rPr lang="ko-KR" altLang="en-US" sz="2000" spc="-13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홉</a:t>
            </a:r>
            <a:r>
              <a:rPr lang="en-US" altLang="ko-KR" sz="2000" spc="-13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(hop)</a:t>
            </a:r>
            <a:r>
              <a:rPr lang="ko-KR" altLang="en-US" sz="2000" spc="-13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수의 </a:t>
            </a:r>
            <a:r>
              <a:rPr lang="ko-KR" altLang="en-US" sz="2000" spc="-8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타임 </a:t>
            </a:r>
            <a:r>
              <a:rPr lang="ko-KR" altLang="en-US" sz="2000" spc="-89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스템프를</a:t>
            </a:r>
            <a:r>
              <a:rPr lang="ko-KR" altLang="en-US" sz="2000" spc="-4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인쇄함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ping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20" y="1779520"/>
            <a:ext cx="8125959" cy="9621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719" y="3289183"/>
            <a:ext cx="8125959" cy="167663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46854" y="1820332"/>
            <a:ext cx="3163330" cy="25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46854" y="3289183"/>
            <a:ext cx="3163330" cy="25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16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12801"/>
            <a:ext cx="105156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netstat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spc="-9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 현재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서버와 연결된 목록만</a:t>
            </a:r>
            <a:r>
              <a:rPr lang="ko-KR" altLang="en-US" sz="2000" spc="12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netstat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09" y="1651001"/>
            <a:ext cx="8459381" cy="45059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80952" y="1651000"/>
            <a:ext cx="864972" cy="235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31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12801"/>
            <a:ext cx="10515600" cy="1155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netstat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–a</a:t>
            </a:r>
          </a:p>
          <a:p>
            <a:pPr marL="0" indent="0">
              <a:lnSpc>
                <a:spcPct val="100000"/>
              </a:lnSpc>
              <a:spcBef>
                <a:spcPts val="120"/>
              </a:spcBef>
              <a:buNone/>
            </a:pPr>
            <a:r>
              <a:rPr lang="ko-KR" altLang="en-US" sz="2000" spc="-9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 현재</a:t>
            </a:r>
            <a:r>
              <a:rPr lang="ko-KR" altLang="en-US" sz="2000" spc="-1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서버와</a:t>
            </a:r>
            <a:r>
              <a:rPr lang="ko-KR" altLang="en-US" sz="2000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1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연결되거나</a:t>
            </a:r>
            <a:r>
              <a:rPr lang="ko-KR" altLang="en-US" sz="2000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연결될</a:t>
            </a:r>
            <a:r>
              <a:rPr lang="ko-KR" altLang="en-US" sz="2000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목록을</a:t>
            </a:r>
            <a:r>
              <a:rPr lang="ko-KR" altLang="en-US" sz="2000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1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프로토콜과</a:t>
            </a:r>
            <a:r>
              <a:rPr lang="ko-KR" altLang="en-US" sz="2000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함께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모두 </a:t>
            </a:r>
            <a:r>
              <a:rPr lang="ko-KR" altLang="en-US" sz="2000" spc="-11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en-US" altLang="ko-KR" sz="2000" spc="-114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pPr marL="0" indent="0">
              <a:lnSpc>
                <a:spcPct val="100000"/>
              </a:lnSpc>
              <a:spcBef>
                <a:spcPts val="120"/>
              </a:spcBef>
              <a:buNone/>
            </a:pPr>
            <a:r>
              <a:rPr lang="en-US" altLang="ko-KR" sz="2000" spc="-11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1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  </a:t>
            </a:r>
            <a:r>
              <a:rPr lang="en-US" altLang="ko-KR" sz="2000" spc="-12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-</a:t>
            </a:r>
            <a:r>
              <a:rPr lang="en-US" altLang="ko-KR" sz="2000" spc="-12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a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옵션을 </a:t>
            </a:r>
            <a:r>
              <a:rPr lang="ko-KR" altLang="en-US" sz="2000" spc="-9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주면 </a:t>
            </a:r>
            <a:r>
              <a:rPr lang="ko-KR" altLang="en-US" sz="2000" spc="-12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연결되었거나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연결을 </a:t>
            </a:r>
            <a:r>
              <a:rPr lang="ko-KR" altLang="en-US" sz="2000" spc="-10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기다리</a:t>
            </a:r>
            <a:r>
              <a:rPr lang="ko-KR" altLang="en-US" sz="2000" spc="-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목록을 </a:t>
            </a:r>
            <a:r>
              <a:rPr lang="ko-KR" altLang="en-US" sz="2000" spc="-9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모두</a:t>
            </a:r>
            <a:r>
              <a:rPr lang="ko-KR" altLang="en-US" sz="2000" spc="2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netstat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5" y="1859298"/>
            <a:ext cx="8147765" cy="45736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02011" y="1859297"/>
            <a:ext cx="963827" cy="238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468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12801"/>
            <a:ext cx="105156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③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netstat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–n</a:t>
            </a:r>
          </a:p>
          <a:p>
            <a:pPr marL="0" indent="0">
              <a:lnSpc>
                <a:spcPct val="100000"/>
              </a:lnSpc>
              <a:spcBef>
                <a:spcPts val="195"/>
              </a:spcBef>
              <a:buNone/>
            </a:pPr>
            <a:r>
              <a:rPr lang="ko-KR" altLang="en-US" sz="2000" spc="-9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 통상 </a:t>
            </a:r>
            <a:r>
              <a:rPr lang="ko-KR" altLang="en-US" sz="2000" spc="-9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연결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목록이 </a:t>
            </a:r>
            <a:r>
              <a:rPr lang="ko-KR" altLang="en-US" sz="2000" spc="-11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서버이름이 </a:t>
            </a:r>
            <a:r>
              <a:rPr lang="ko-KR" altLang="en-US" sz="2000" spc="-12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나오는데</a:t>
            </a:r>
            <a:r>
              <a:rPr lang="en-US" altLang="ko-KR" sz="2000" spc="-12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, </a:t>
            </a:r>
            <a:r>
              <a:rPr lang="en-US" altLang="ko-KR" sz="2000" spc="-14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-n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옵션을</a:t>
            </a:r>
            <a:r>
              <a:rPr lang="ko-KR" altLang="en-US" sz="2000" spc="14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주면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2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서버이름대신 </a:t>
            </a:r>
            <a:r>
              <a:rPr lang="en-US" altLang="ko-KR" sz="2000" spc="-125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ip</a:t>
            </a:r>
            <a:r>
              <a:rPr lang="ko-KR" altLang="en-US" sz="2000" spc="-12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주소가</a:t>
            </a:r>
            <a:r>
              <a:rPr lang="ko-KR" altLang="en-US" sz="2000" spc="2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보임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netstat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67" y="1651001"/>
            <a:ext cx="9431066" cy="4420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67100" y="2336800"/>
            <a:ext cx="4191000" cy="1701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46854" y="1651000"/>
            <a:ext cx="1178011" cy="235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60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12801"/>
            <a:ext cx="10515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④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netstat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-an or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–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na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r>
              <a:rPr lang="ko-KR" altLang="en-US" sz="2000" spc="-10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   서버와 </a:t>
            </a:r>
            <a:r>
              <a:rPr lang="ko-KR" altLang="en-US" sz="2000" spc="-11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연결되었던 </a:t>
            </a:r>
            <a:r>
              <a:rPr lang="ko-KR" altLang="en-US" sz="2000" spc="-9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혹은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연결을 </a:t>
            </a:r>
            <a:r>
              <a:rPr lang="ko-KR" altLang="en-US" sz="2000" spc="-11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기다리는 </a:t>
            </a:r>
            <a:r>
              <a:rPr lang="ko-KR" altLang="en-US" sz="2000" spc="-10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목록을</a:t>
            </a:r>
            <a:r>
              <a:rPr lang="ko-KR" altLang="en-US" sz="2000" spc="-9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13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IP</a:t>
            </a:r>
            <a:r>
              <a:rPr lang="ko-KR" altLang="en-US" sz="2000" spc="-13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주소</a:t>
            </a:r>
            <a:r>
              <a:rPr lang="ko-KR" altLang="en-US" sz="2000" spc="-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lang="ko-KR" altLang="en-US" sz="2000" spc="-11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바꾸어서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1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보임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netstat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2" y="1574801"/>
            <a:ext cx="9070355" cy="49676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36900" y="2184400"/>
            <a:ext cx="3784600" cy="28829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83243" y="1576173"/>
            <a:ext cx="1112108" cy="27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5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27481" y="1941081"/>
            <a:ext cx="5619336" cy="4214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용어정리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05542" y="1946275"/>
            <a:ext cx="5613400" cy="4210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961" r="7507"/>
          <a:stretch/>
        </p:blipFill>
        <p:spPr>
          <a:xfrm rot="5400000">
            <a:off x="3313318" y="1814721"/>
            <a:ext cx="5619337" cy="44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5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내용정리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37727" y="857250"/>
            <a:ext cx="6858003" cy="5143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1231" y="857251"/>
            <a:ext cx="6858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8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내용정리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455831" y="855133"/>
            <a:ext cx="6841068" cy="51308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25031" y="872067"/>
            <a:ext cx="6841067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9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643062"/>
            <a:ext cx="7774265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6319" y="1771590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pc="-12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Book Antiqua"/>
              </a:rPr>
              <a:t>(1) </a:t>
            </a:r>
            <a:r>
              <a:rPr lang="en-US" altLang="ko-KR" sz="2000" b="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Book Antiqua"/>
              </a:rPr>
              <a:t>IP</a:t>
            </a:r>
            <a:r>
              <a:rPr lang="ko-KR" altLang="en-US" sz="2000" b="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주소 </a:t>
            </a:r>
            <a:r>
              <a:rPr lang="en-US" altLang="ko-KR" sz="2000" b="0" spc="-12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Book Antiqua"/>
              </a:rPr>
              <a:t>(2) </a:t>
            </a:r>
            <a:r>
              <a:rPr lang="en-US" altLang="ko-KR" sz="2000" b="0" spc="-15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Book Antiqua"/>
              </a:rPr>
              <a:t>net </a:t>
            </a:r>
            <a:r>
              <a:rPr lang="en-US" altLang="ko-KR" sz="2000" b="0" spc="-19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Book Antiqua"/>
              </a:rPr>
              <a:t>mask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7133" y="2171700"/>
            <a:ext cx="1536700" cy="254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98133" y="2171700"/>
            <a:ext cx="2273300" cy="254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9128" y="679003"/>
            <a:ext cx="3143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Static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방식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 설정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DHCP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방식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 설정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812800"/>
          </a:xfrm>
        </p:spPr>
        <p:txBody>
          <a:bodyPr>
            <a:normAutofit/>
          </a:bodyPr>
          <a:lstStyle/>
          <a:p>
            <a:r>
              <a:rPr lang="ko-KR" altLang="en-US" sz="2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리눅스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서버에서 네트워크 설정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실습하기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46301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59128" y="679003"/>
            <a:ext cx="3143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Static</a:t>
            </a: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방식 </a:t>
            </a:r>
            <a:r>
              <a:rPr lang="en-US" altLang="ko-KR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 설정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DHCP</a:t>
            </a: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방식 </a:t>
            </a:r>
            <a:r>
              <a:rPr lang="en-US" altLang="ko-KR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 설정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812800"/>
          </a:xfrm>
        </p:spPr>
        <p:txBody>
          <a:bodyPr>
            <a:normAutofit/>
          </a:bodyPr>
          <a:lstStyle/>
          <a:p>
            <a:r>
              <a:rPr lang="ko-KR" altLang="en-US" sz="2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리눅스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서버에서 네트워크 설정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실습하기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316793" y="2094582"/>
            <a:ext cx="5146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/</a:t>
            </a:r>
            <a:r>
              <a:rPr lang="en-US" altLang="ko-KR" sz="2000" spc="-128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etc</a:t>
            </a:r>
            <a:r>
              <a:rPr lang="en-US" altLang="ko-KR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/</a:t>
            </a:r>
            <a:r>
              <a:rPr lang="en-US" altLang="ko-KR" sz="2000" spc="-128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netplan</a:t>
            </a:r>
            <a:r>
              <a:rPr lang="en-US" altLang="ko-KR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/00-installer-config.yaml </a:t>
            </a:r>
            <a:r>
              <a:rPr lang="ko-KR" altLang="en-US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파일을 수정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6793" y="5581441"/>
            <a:ext cx="2118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28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netplan</a:t>
            </a:r>
            <a:r>
              <a:rPr lang="en-US" altLang="ko-KR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apply </a:t>
            </a:r>
            <a:r>
              <a:rPr lang="ko-KR" altLang="en-US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실행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6793" y="2606137"/>
            <a:ext cx="1218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내용 수정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89" y="1659469"/>
            <a:ext cx="6820852" cy="3429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788"/>
          <a:stretch/>
        </p:blipFill>
        <p:spPr>
          <a:xfrm>
            <a:off x="650789" y="2229613"/>
            <a:ext cx="5602763" cy="31532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89" y="5610024"/>
            <a:ext cx="347711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9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59128" y="679003"/>
            <a:ext cx="3143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Static</a:t>
            </a: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방식 </a:t>
            </a:r>
            <a:r>
              <a:rPr lang="en-US" altLang="ko-KR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 설정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DHCP</a:t>
            </a: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방식 </a:t>
            </a:r>
            <a:r>
              <a:rPr lang="en-US" altLang="ko-KR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 설정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812800"/>
          </a:xfrm>
        </p:spPr>
        <p:txBody>
          <a:bodyPr>
            <a:normAutofit/>
          </a:bodyPr>
          <a:lstStyle/>
          <a:p>
            <a:r>
              <a:rPr lang="ko-KR" altLang="en-US" sz="2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리눅스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서버에서 네트워크 설정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실습하기</a:t>
            </a:r>
            <a:endParaRPr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500"/>
          <a:stretch/>
        </p:blipFill>
        <p:spPr>
          <a:xfrm>
            <a:off x="824465" y="1756221"/>
            <a:ext cx="6296432" cy="46127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3519" y="146726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8379" y="1217612"/>
            <a:ext cx="3886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ethernets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이 네트워크 설정이 </a:t>
            </a:r>
            <a:r>
              <a:rPr lang="ko-KR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이더넷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인터페이스와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관련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됨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enp0s3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이더넷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인터페이스의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이름</a:t>
            </a:r>
            <a:endParaRPr lang="ko-KR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dhcp4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DHCPv4 (동적 IP 주소 할당)를 사용할 것인지를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나타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냄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false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정적 IP 주소를 사용하도록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설정</a:t>
            </a:r>
            <a:endParaRPr lang="ko-KR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addresses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할당된 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 주소와 </a:t>
            </a:r>
            <a:r>
              <a:rPr lang="ko-KR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서브넷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마스크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routes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기본 </a:t>
            </a:r>
            <a:r>
              <a:rPr lang="ko-KR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게이트웨이를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10.0.2.2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지정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nameservers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168.126.63.1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DNS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ko-KR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version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netplan</a:t>
            </a:r>
            <a:r>
              <a:rPr lang="ko-KR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의 두 번째 </a:t>
            </a:r>
            <a:r>
              <a:rPr lang="ko-KR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버전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2500" y="3632200"/>
            <a:ext cx="1750181" cy="457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95508" y="3632200"/>
            <a:ext cx="485019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45613" y="3987801"/>
            <a:ext cx="1741287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084382" y="3651280"/>
            <a:ext cx="964618" cy="33652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4724400"/>
            <a:ext cx="1689100" cy="4445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86900" y="4279900"/>
            <a:ext cx="1290129" cy="355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05300" y="5435600"/>
            <a:ext cx="2451100" cy="406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745613" y="5182423"/>
            <a:ext cx="1245987" cy="3928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9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9435"/>
          <a:stretch/>
        </p:blipFill>
        <p:spPr>
          <a:xfrm>
            <a:off x="592548" y="1622425"/>
            <a:ext cx="7781104" cy="22002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36700" y="2108200"/>
            <a:ext cx="1536700" cy="254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48" y="4071772"/>
            <a:ext cx="6830378" cy="23720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5719" y="4316246"/>
            <a:ext cx="6698907" cy="21275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59128" y="679003"/>
            <a:ext cx="3143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Static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방식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 설정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②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DHCP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방식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 설정</a:t>
            </a: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812800"/>
          </a:xfrm>
        </p:spPr>
        <p:txBody>
          <a:bodyPr>
            <a:normAutofit/>
          </a:bodyPr>
          <a:lstStyle/>
          <a:p>
            <a:r>
              <a:rPr lang="ko-KR" altLang="en-US" sz="2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리눅스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서버에서 네트워크 설정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실습하기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8796219" y="1613758"/>
            <a:ext cx="2324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28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ifconfig</a:t>
            </a:r>
            <a:r>
              <a:rPr lang="ko-KR" altLang="en-US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통해</a:t>
            </a:r>
            <a:endParaRPr lang="en-US" altLang="ko-KR" sz="2000" spc="-128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10.0.2.15</a:t>
            </a:r>
          </a:p>
          <a:p>
            <a:r>
              <a:rPr lang="en-US" altLang="ko-KR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-&gt; 10.0.2.16</a:t>
            </a:r>
          </a:p>
          <a:p>
            <a:r>
              <a:rPr lang="ko-KR" altLang="en-US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변경사항 확인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05050" y="1622771"/>
            <a:ext cx="915945" cy="236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21526" y="4071772"/>
            <a:ext cx="1896247" cy="244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919451" y="4098766"/>
            <a:ext cx="3292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2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ping 168.126.63.1</a:t>
            </a: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해당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IP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주소로 데이터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패킷을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보내어 해당 호스트가 제대로 응답하는지 확인</a:t>
            </a:r>
          </a:p>
        </p:txBody>
      </p:sp>
    </p:spTree>
    <p:extLst>
      <p:ext uri="{BB962C8B-B14F-4D97-AF65-F5344CB8AC3E}">
        <p14:creationId xmlns:p14="http://schemas.microsoft.com/office/powerpoint/2010/main" val="300881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812800"/>
            <a:ext cx="8264611" cy="735913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①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ifconfig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–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   시스템에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설치된 모든 네트워크 인터페이스의 상태를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표시한다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3400" y="0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ifconfig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명령어 </a:t>
            </a:r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170"/>
          <a:stretch/>
        </p:blipFill>
        <p:spPr>
          <a:xfrm>
            <a:off x="1405442" y="1811982"/>
            <a:ext cx="7763958" cy="42932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62870" y="1811982"/>
            <a:ext cx="1342081" cy="247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98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427</Words>
  <Application>Microsoft Office PowerPoint</Application>
  <PresentationFormat>와이드스크린</PresentationFormat>
  <Paragraphs>73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함초롬바탕</vt:lpstr>
      <vt:lpstr>Arial</vt:lpstr>
      <vt:lpstr>Book Antiqua</vt:lpstr>
      <vt:lpstr>Calibri</vt:lpstr>
      <vt:lpstr>Calibri Light</vt:lpstr>
      <vt:lpstr>Consolas</vt:lpstr>
      <vt:lpstr>Office Theme</vt:lpstr>
      <vt:lpstr>리눅스 07강</vt:lpstr>
      <vt:lpstr>PowerPoint 프레젠테이션</vt:lpstr>
      <vt:lpstr>PowerPoint 프레젠테이션</vt:lpstr>
      <vt:lpstr>PowerPoint 프레젠테이션</vt:lpstr>
      <vt:lpstr>리눅스 서버에서 네트워크 설정 실습하기</vt:lpstr>
      <vt:lpstr>리눅스 서버에서 네트워크 설정 실습하기</vt:lpstr>
      <vt:lpstr>리눅스 서버에서 네트워크 설정 실습하기</vt:lpstr>
      <vt:lpstr>리눅스 서버에서 네트워크 설정 실습하기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07강</dc:title>
  <dc:creator>DataSWB</dc:creator>
  <cp:lastModifiedBy>DataSWB</cp:lastModifiedBy>
  <cp:revision>49</cp:revision>
  <dcterms:created xsi:type="dcterms:W3CDTF">2023-04-17T04:22:06Z</dcterms:created>
  <dcterms:modified xsi:type="dcterms:W3CDTF">2023-04-19T00:49:36Z</dcterms:modified>
</cp:coreProperties>
</file>